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22364-5036-4F04-8FB4-700B12F390B1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B1D4B-5D02-4FB8-A8B6-0340962475C0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garthian Touches in The Awakening Conscie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4752528" cy="684364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3391" y="548680"/>
            <a:ext cx="4370609" cy="592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5040560" cy="684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4968552" cy="688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5040560" cy="6820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4968552" cy="681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5040560" cy="679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4968552" cy="687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4464496" cy="668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379"/>
          <a:stretch>
            <a:fillRect/>
          </a:stretch>
        </p:blipFill>
        <p:spPr bwMode="auto">
          <a:xfrm>
            <a:off x="395536" y="0"/>
            <a:ext cx="5184576" cy="683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4896544" cy="68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3593"/>
          <a:stretch>
            <a:fillRect/>
          </a:stretch>
        </p:blipFill>
        <p:spPr bwMode="auto">
          <a:xfrm>
            <a:off x="611560" y="0"/>
            <a:ext cx="5040560" cy="6876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7303" y="2276872"/>
            <a:ext cx="419669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029"/>
          <a:stretch>
            <a:fillRect/>
          </a:stretch>
        </p:blipFill>
        <p:spPr bwMode="auto">
          <a:xfrm>
            <a:off x="539552" y="0"/>
            <a:ext cx="4968552" cy="685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97152"/>
            <a:ext cx="4121433" cy="146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5184576" cy="452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157192"/>
            <a:ext cx="3779912" cy="145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764704"/>
            <a:ext cx="2808311" cy="436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5040560" cy="6856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5112568" cy="682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4824536" cy="6754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0</Words>
  <Application>Microsoft Office PowerPoint</Application>
  <PresentationFormat>Apresentação na tela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Cláudio C. Coelho</dc:creator>
  <cp:lastModifiedBy>Cláudio C. Coelho</cp:lastModifiedBy>
  <cp:revision>13</cp:revision>
  <dcterms:created xsi:type="dcterms:W3CDTF">2026-08-19T17:57:42Z</dcterms:created>
  <dcterms:modified xsi:type="dcterms:W3CDTF">2026-08-19T20:06:47Z</dcterms:modified>
</cp:coreProperties>
</file>